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CA2D3-3EF6-4E14-B7A1-1C5B216FB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Predicting mass after changes of state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2F419E-1C13-46FD-947E-62CA4091D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55E0C5-D601-4E58-8561-FD59016FDB4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dirty="0"/>
              <a:t>Imagine that drop of water has been placed in a sealed plastic bag (with all air excluded). It is then warmed until the water has all changed into the gas </a:t>
            </a:r>
            <a:r>
              <a:rPr lang="en-GB"/>
              <a:t>state.</a:t>
            </a:r>
          </a:p>
          <a:p>
            <a:endParaRPr lang="en-GB" dirty="0"/>
          </a:p>
          <a:p>
            <a:r>
              <a:rPr lang="en-GB" dirty="0"/>
              <a:t>Which statement best describes how the mass will change and why?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90167F-0E95-4E4B-9973-2E627EFF94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mass will decrease because the water has disappeared.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A66ADD-F2A6-4F7D-8CB8-72C4FA0D3A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mass will increase because there </a:t>
            </a:r>
            <a:r>
              <a:rPr lang="en-GB"/>
              <a:t>are now water </a:t>
            </a:r>
            <a:r>
              <a:rPr lang="en-GB" dirty="0"/>
              <a:t>and air particles in the bag.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09E1B8-0AB4-42E5-BB91-53668B4B0F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mass will stay the same because the number of particles inside the bag stays the same.</a:t>
            </a:r>
          </a:p>
        </p:txBody>
      </p:sp>
    </p:spTree>
    <p:extLst>
      <p:ext uri="{BB962C8B-B14F-4D97-AF65-F5344CB8AC3E}">
        <p14:creationId xmlns:p14="http://schemas.microsoft.com/office/powerpoint/2010/main" val="4281390815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1069</TotalTime>
  <Words>97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Predicting mass after changes of state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2018-03-12T16:20:18Z</dcterms:created>
  <dcterms:modified xsi:type="dcterms:W3CDTF">2018-06-07T09:28:33Z</dcterms:modified>
</cp:coreProperties>
</file>